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7225-6F8B-4146-97B0-6F5CF60364AC}" type="datetimeFigureOut">
              <a:rPr lang="en-MY" smtClean="0"/>
              <a:t>21/7/2015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35EF-CEC1-4831-AE70-01A84C3800F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20800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7225-6F8B-4146-97B0-6F5CF60364AC}" type="datetimeFigureOut">
              <a:rPr lang="en-MY" smtClean="0"/>
              <a:t>21/7/2015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35EF-CEC1-4831-AE70-01A84C3800F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26147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7225-6F8B-4146-97B0-6F5CF60364AC}" type="datetimeFigureOut">
              <a:rPr lang="en-MY" smtClean="0"/>
              <a:t>21/7/2015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35EF-CEC1-4831-AE70-01A84C3800F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9167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7225-6F8B-4146-97B0-6F5CF60364AC}" type="datetimeFigureOut">
              <a:rPr lang="en-MY" smtClean="0"/>
              <a:t>21/7/2015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35EF-CEC1-4831-AE70-01A84C3800F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4835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7225-6F8B-4146-97B0-6F5CF60364AC}" type="datetimeFigureOut">
              <a:rPr lang="en-MY" smtClean="0"/>
              <a:t>21/7/2015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35EF-CEC1-4831-AE70-01A84C3800F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6560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7225-6F8B-4146-97B0-6F5CF60364AC}" type="datetimeFigureOut">
              <a:rPr lang="en-MY" smtClean="0"/>
              <a:t>21/7/2015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35EF-CEC1-4831-AE70-01A84C3800F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85594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7225-6F8B-4146-97B0-6F5CF60364AC}" type="datetimeFigureOut">
              <a:rPr lang="en-MY" smtClean="0"/>
              <a:t>21/7/2015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35EF-CEC1-4831-AE70-01A84C3800F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9276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7225-6F8B-4146-97B0-6F5CF60364AC}" type="datetimeFigureOut">
              <a:rPr lang="en-MY" smtClean="0"/>
              <a:t>21/7/2015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35EF-CEC1-4831-AE70-01A84C3800F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6166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7225-6F8B-4146-97B0-6F5CF60364AC}" type="datetimeFigureOut">
              <a:rPr lang="en-MY" smtClean="0"/>
              <a:t>21/7/2015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35EF-CEC1-4831-AE70-01A84C3800F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6721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7225-6F8B-4146-97B0-6F5CF60364AC}" type="datetimeFigureOut">
              <a:rPr lang="en-MY" smtClean="0"/>
              <a:t>21/7/2015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35EF-CEC1-4831-AE70-01A84C3800F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4592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7225-6F8B-4146-97B0-6F5CF60364AC}" type="datetimeFigureOut">
              <a:rPr lang="en-MY" smtClean="0"/>
              <a:t>21/7/2015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35EF-CEC1-4831-AE70-01A84C3800F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23136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E7225-6F8B-4146-97B0-6F5CF60364AC}" type="datetimeFigureOut">
              <a:rPr lang="en-MY" smtClean="0"/>
              <a:t>21/7/2015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B35EF-CEC1-4831-AE70-01A84C3800F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3949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://www.net.cn/static/solutions/tailor.asp" TargetMode="Externa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 descr="C:\Users\Dato Lee\Documents\Introduction of UNIDO Green Silk Road Project - 联合国工业发展组织中国南南工业合作中心_files\_c_7hHiPvaNl18eWbtv1XoVIXFgNeokV-qSloxcdVePT3m-Hem28Gj86OI95MfQNNiE_bFwGCwRhEDnzVzzZpJaQwNGgHk2DiK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" y="0"/>
            <a:ext cx="1209141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80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ato Lee\Documents\Introduction of UNIDO Green Silk Road Project - 联合国工业发展组织中国南南工业合作中心_files\_c_eELWxYV2eA5kpus0dpso5CCanZ0KhN3eja6FiVs17216XTVE4x7_eRWKB9hv7Q09YxWQnwW5v3F5OibDjMa9sKSooxIDusY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9972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217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ato Lee\Documents\Introduction of UNIDO Green Silk Road Project - 联合国工业发展组织中国南南工业合作中心_files\_c_EGO2le376ogWB37sEdyyIpQkEC8hvWujPIGKzN1EEair3Boic1CK3LHvkuNqePXvaNVUfq543Tr-2KctsX7T3eosJm26Yq5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429"/>
            <a:ext cx="12192000" cy="6783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3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ato Lee\Documents\Introduction of UNIDO Green Silk Road Project - 联合国工业发展组织中国南南工业合作中心_files\_c_hT0XbEUWqy20TQ6UtSHStm6F9es7Vvi23GRiq8wMoGiki2NnRXNjUcy98yNAkRFSd_QCw7L5maql-VI2cg7ynEixmRJjWiX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429"/>
            <a:ext cx="12192000" cy="6953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333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ato Lee\Documents\Introduction of UNIDO Green Silk Road Project - 联合国工业发展组织中国南南工业合作中心_files\_c_eup3NoXPUUWI4EYxChpO8yil7Zju73GBZbBPMtCBZT2RRCK6PQR2Ru8C6-4UFvcPP8tySD5KLq7KwGjY7FW_uSjv0pFDflK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1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42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ato Lee\Documents\Introduction of UNIDO Green Silk Road Project - 联合国工业发展组织中国南南工业合作中心_files\_c_IAQcLaKzwBXYMNqbc-DYoBFFSjP8d9lPLt6TZLgPJeJdo8bQfRdJN0HHd6fdoDyk8-fflhpiJQTtYKsH-JE0jV-ZIPACCCJ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6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ato Lee\Documents\Introduction of UNIDO Green Silk Road Project - 联合国工业发展组织中国南南工业合作中心_files\_c_3aoS1PWCY4G7mfX4iSSy_MvZJbKFn0-G1e2LjKf76bTui0vIwtlurlwqc2swEZ4RogIAAs7K4PGKJ4n6IO411iE7qYXQoSo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514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984500" y="3671094"/>
          <a:ext cx="6223000" cy="660400"/>
        </p:xfrm>
        <a:graphic>
          <a:graphicData uri="http://schemas.openxmlformats.org/drawingml/2006/table">
            <a:tbl>
              <a:tblPr/>
              <a:tblGrid>
                <a:gridCol w="6223000"/>
              </a:tblGrid>
              <a:tr h="660400"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696275" y="3132614"/>
          <a:ext cx="4799450" cy="1737360"/>
        </p:xfrm>
        <a:graphic>
          <a:graphicData uri="http://schemas.openxmlformats.org/drawingml/2006/table">
            <a:tbl>
              <a:tblPr/>
              <a:tblGrid>
                <a:gridCol w="523232"/>
                <a:gridCol w="208280"/>
                <a:gridCol w="523232"/>
                <a:gridCol w="208280"/>
                <a:gridCol w="523232"/>
                <a:gridCol w="208280"/>
                <a:gridCol w="523232"/>
                <a:gridCol w="208280"/>
                <a:gridCol w="523232"/>
                <a:gridCol w="208280"/>
                <a:gridCol w="523232"/>
                <a:gridCol w="208280"/>
                <a:gridCol w="410378"/>
              </a:tblGrid>
              <a:tr h="0"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39700">
                <a:tc>
                  <a:txBody>
                    <a:bodyPr/>
                    <a:lstStyle/>
                    <a:p>
                      <a:pPr algn="ctr" fontAlgn="ctr"/>
                      <a:r>
                        <a:rPr lang="en-MY" b="0" i="0" u="none" strike="noStrike">
                          <a:solidFill>
                            <a:srgbClr val="313131"/>
                          </a:solidFill>
                          <a:effectLst/>
                          <a:latin typeface="Arial" panose="020B0604020202020204" pitchFamily="34" charset="0"/>
                        </a:rPr>
                        <a:t>About UCSSIC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>
                          <a:effectLst/>
                          <a:latin typeface="Arial" panose="020B0604020202020204" pitchFamily="34" charset="0"/>
                        </a:rPr>
                        <a:t>|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b="0" i="0" u="none" strike="noStrike">
                          <a:solidFill>
                            <a:srgbClr val="313131"/>
                          </a:solidFill>
                          <a:effectLst/>
                          <a:latin typeface="Arial" panose="020B0604020202020204" pitchFamily="34" charset="0"/>
                        </a:rPr>
                        <a:t>News Dynamic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>
                          <a:effectLst/>
                          <a:latin typeface="Arial" panose="020B0604020202020204" pitchFamily="34" charset="0"/>
                        </a:rPr>
                        <a:t>|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b="0" i="0" u="none" strike="noStrike">
                          <a:solidFill>
                            <a:srgbClr val="313131"/>
                          </a:solidFill>
                          <a:effectLst/>
                          <a:latin typeface="Arial" panose="020B0604020202020204" pitchFamily="34" charset="0"/>
                        </a:rPr>
                        <a:t>Related Project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>
                          <a:effectLst/>
                          <a:latin typeface="Arial" panose="020B0604020202020204" pitchFamily="34" charset="0"/>
                        </a:rPr>
                        <a:t>|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b="0" i="0" u="none" strike="noStrike">
                          <a:solidFill>
                            <a:srgbClr val="313131"/>
                          </a:solidFill>
                          <a:effectLst/>
                          <a:latin typeface="Arial" panose="020B0604020202020204" pitchFamily="34" charset="0"/>
                        </a:rPr>
                        <a:t>Download Center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>
                          <a:effectLst/>
                          <a:latin typeface="Arial" panose="020B0604020202020204" pitchFamily="34" charset="0"/>
                        </a:rPr>
                        <a:t>|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b="0" i="0" u="none" strike="noStrike">
                          <a:solidFill>
                            <a:srgbClr val="313131"/>
                          </a:solidFill>
                          <a:effectLst/>
                          <a:latin typeface="Arial" panose="020B0604020202020204" pitchFamily="34" charset="0"/>
                        </a:rPr>
                        <a:t>Cooperation Agency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>
                          <a:effectLst/>
                          <a:latin typeface="Arial" panose="020B0604020202020204" pitchFamily="34" charset="0"/>
                        </a:rPr>
                        <a:t>|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b="0" i="0" u="none" strike="noStrike">
                          <a:solidFill>
                            <a:srgbClr val="313131"/>
                          </a:solidFill>
                          <a:effectLst/>
                          <a:latin typeface="Arial" panose="020B0604020202020204" pitchFamily="34" charset="0"/>
                        </a:rPr>
                        <a:t>Feedback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>
                          <a:effectLst/>
                          <a:latin typeface="Arial" panose="020B0604020202020204" pitchFamily="34" charset="0"/>
                        </a:rPr>
                        <a:t>|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b="0" i="0" u="none" strike="noStrike" dirty="0">
                          <a:solidFill>
                            <a:srgbClr val="313131"/>
                          </a:solidFill>
                          <a:effectLst/>
                          <a:latin typeface="Arial" panose="020B0604020202020204" pitchFamily="34" charset="0"/>
                        </a:rPr>
                        <a:t>Contact Us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33" name="Picture 9" descr="D:\Introduction of UNIDO Green Silk Road Project - 联合国工业发展组织中国南南工业合作中心_files\_c_Vi5OVswwrZV76QZj-I6IpQxeIm--ueouglN5nb-zGRLClSNibRDBCs_xILlawTU6YHYaK3MH1ZcXuQBEewER8DnkSJEPlcx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0"/>
          <p:cNvSpPr>
            <a:spLocks noChangeAspect="1" noChangeArrowheads="1"/>
          </p:cNvSpPr>
          <p:nvPr/>
        </p:nvSpPr>
        <p:spPr bwMode="auto">
          <a:xfrm>
            <a:off x="3695700" y="3132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1" name="AutoShape 21"/>
          <p:cNvSpPr>
            <a:spLocks noChangeAspect="1" noChangeArrowheads="1"/>
          </p:cNvSpPr>
          <p:nvPr/>
        </p:nvSpPr>
        <p:spPr bwMode="auto">
          <a:xfrm>
            <a:off x="3695700" y="3132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2" name="AutoShape 22"/>
          <p:cNvSpPr>
            <a:spLocks noChangeAspect="1" noChangeArrowheads="1"/>
          </p:cNvSpPr>
          <p:nvPr/>
        </p:nvSpPr>
        <p:spPr bwMode="auto">
          <a:xfrm>
            <a:off x="3695700" y="3132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3" name="AutoShape 23"/>
          <p:cNvSpPr>
            <a:spLocks noChangeAspect="1" noChangeArrowheads="1"/>
          </p:cNvSpPr>
          <p:nvPr/>
        </p:nvSpPr>
        <p:spPr bwMode="auto">
          <a:xfrm>
            <a:off x="3695700" y="3132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4" name="AutoShape 24"/>
          <p:cNvSpPr>
            <a:spLocks noChangeAspect="1" noChangeArrowheads="1"/>
          </p:cNvSpPr>
          <p:nvPr/>
        </p:nvSpPr>
        <p:spPr bwMode="auto">
          <a:xfrm>
            <a:off x="3695700" y="3132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5" name="AutoShape 25"/>
          <p:cNvSpPr>
            <a:spLocks noChangeAspect="1" noChangeArrowheads="1"/>
          </p:cNvSpPr>
          <p:nvPr/>
        </p:nvSpPr>
        <p:spPr bwMode="auto">
          <a:xfrm>
            <a:off x="3695700" y="3132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6" name="AutoShape 26"/>
          <p:cNvSpPr>
            <a:spLocks noChangeAspect="1" noChangeArrowheads="1"/>
          </p:cNvSpPr>
          <p:nvPr/>
        </p:nvSpPr>
        <p:spPr bwMode="auto">
          <a:xfrm>
            <a:off x="3695700" y="3132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1053" name="Picture 29" descr="D:\Introduction of UNIDO Green Silk Road Project - 联合国工业发展组织中国南南工业合作中心_files\s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31321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D:\Introduction of UNIDO Green Silk Road Project - 联合国工业发展组织中国南南工业合作中心_files\s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31321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31"/>
          <p:cNvSpPr>
            <a:spLocks noChangeAspect="1" noChangeArrowheads="1"/>
          </p:cNvSpPr>
          <p:nvPr/>
        </p:nvSpPr>
        <p:spPr bwMode="auto">
          <a:xfrm>
            <a:off x="3695700" y="3132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1026" name="Picture 2" descr="D:\Introduction of UNIDO Green Silk Road Project - 联合国工业发展组织中国南南工业合作中心_files\_c_7hHiPvaNl18eWbtv1XoVIXFgNeokV-qSloxcdVePT3m-Hem28Gj86OI95MfQNNiE_bFwGCwRhEDnzVzzZpJaQwNGgHk2DiK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-10982325"/>
            <a:ext cx="7696200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D:\Introduction of UNIDO Green Silk Road Project - 联合国工业发展组织中国南南工业合作中心_files\_m_gw_yqnvZxsIrrq9KAC-7TKGEA8IW0Fx-IQH_qcGvcsKAya2sjybmFrvnWUngXHj6rz2KWBEAxSwMQGHH0xpc-g-V-POuhdIDkXIX4DO6IWu3guSsrOFXDocd-Ivok82HIK3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050" y="332740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D:\Introduction of UNIDO Green Silk Road Project - 联合国工业发展组织中国南南工业合作中心_files\s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29956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2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19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Yee Cheong Lee</dc:creator>
  <cp:lastModifiedBy>Yee Cheong Lee</cp:lastModifiedBy>
  <cp:revision>3</cp:revision>
  <dcterms:created xsi:type="dcterms:W3CDTF">2015-07-20T11:59:52Z</dcterms:created>
  <dcterms:modified xsi:type="dcterms:W3CDTF">2015-07-21T03:19:42Z</dcterms:modified>
</cp:coreProperties>
</file>